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863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374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8874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548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943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42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65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9521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522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07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502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B07D79-ECE8-4690-8B6A-933843AF0CDB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FDBAA3-7A5C-4DC5-B608-AC98B1AE70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384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5265B20-01BC-5898-D785-5F4BCF42F1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66FEBD3C-7F87-5EFE-ADF7-28C00A4A82A2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1BD1F073-DD43-FF67-ED7A-4A497621ADD8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924947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F6591-5B36-2F7C-5B5C-2CCA150B8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B0B085E-97B8-41AC-500E-3879D7BE1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A8AF941A-AFB2-D372-F036-2C8EE302EE26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D3F4387-BB72-422D-32F2-5FADC25680A6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39801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3C654-A067-65AA-0CAA-953E3FB9F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667D59CD-CB9A-82F4-1413-EF5670316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08783D8B-0458-30EE-CADC-8D5431DD5BDB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8CB2ADF-7DD9-EC01-AF80-E83B8279CD4B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763392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2026-06-02T08:37:35Z</dcterms:created>
  <dcterms:modified xsi:type="dcterms:W3CDTF">2026-06-02T08:38:11Z</dcterms:modified>
</cp:coreProperties>
</file>